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F4F-F54B-4180-A6AF-DCCF6648353B}" type="datetimeFigureOut">
              <a:rPr lang="pt-BR" smtClean="0"/>
              <a:t>13/7/2011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F97-86CA-4C9A-89A9-E2EEC6A925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F4F-F54B-4180-A6AF-DCCF6648353B}" type="datetimeFigureOut">
              <a:rPr lang="pt-BR" smtClean="0"/>
              <a:t>13/7/2011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F97-86CA-4C9A-89A9-E2EEC6A925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F4F-F54B-4180-A6AF-DCCF6648353B}" type="datetimeFigureOut">
              <a:rPr lang="pt-BR" smtClean="0"/>
              <a:t>13/7/2011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F97-86CA-4C9A-89A9-E2EEC6A925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F4F-F54B-4180-A6AF-DCCF6648353B}" type="datetimeFigureOut">
              <a:rPr lang="pt-BR" smtClean="0"/>
              <a:t>13/7/2011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F97-86CA-4C9A-89A9-E2EEC6A925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F4F-F54B-4180-A6AF-DCCF6648353B}" type="datetimeFigureOut">
              <a:rPr lang="pt-BR" smtClean="0"/>
              <a:t>13/7/2011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F97-86CA-4C9A-89A9-E2EEC6A925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F4F-F54B-4180-A6AF-DCCF6648353B}" type="datetimeFigureOut">
              <a:rPr lang="pt-BR" smtClean="0"/>
              <a:t>13/7/2011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F97-86CA-4C9A-89A9-E2EEC6A925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F4F-F54B-4180-A6AF-DCCF6648353B}" type="datetimeFigureOut">
              <a:rPr lang="pt-BR" smtClean="0"/>
              <a:t>13/7/2011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F97-86CA-4C9A-89A9-E2EEC6A925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F4F-F54B-4180-A6AF-DCCF6648353B}" type="datetimeFigureOut">
              <a:rPr lang="pt-BR" smtClean="0"/>
              <a:t>13/7/2011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F97-86CA-4C9A-89A9-E2EEC6A925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F4F-F54B-4180-A6AF-DCCF6648353B}" type="datetimeFigureOut">
              <a:rPr lang="pt-BR" smtClean="0"/>
              <a:t>13/7/2011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F97-86CA-4C9A-89A9-E2EEC6A925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F4F-F54B-4180-A6AF-DCCF6648353B}" type="datetimeFigureOut">
              <a:rPr lang="pt-BR" smtClean="0"/>
              <a:t>13/7/2011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F97-86CA-4C9A-89A9-E2EEC6A925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17F4F-F54B-4180-A6AF-DCCF6648353B}" type="datetimeFigureOut">
              <a:rPr lang="pt-BR" smtClean="0"/>
              <a:t>13/7/2011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DF97-86CA-4C9A-89A9-E2EEC6A9255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17F4F-F54B-4180-A6AF-DCCF6648353B}" type="datetimeFigureOut">
              <a:rPr lang="pt-BR" smtClean="0"/>
              <a:t>13/7/2011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EDF97-86CA-4C9A-89A9-E2EEC6A92554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2"/>
            <a:ext cx="3097212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árvo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071810"/>
            <a:ext cx="4681538" cy="3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DSC0363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3929066"/>
            <a:ext cx="352901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6"/>
          <p:cNvSpPr>
            <a:spLocks noChangeArrowheads="1" noChangeShapeType="1" noTextEdit="1"/>
          </p:cNvSpPr>
          <p:nvPr/>
        </p:nvSpPr>
        <p:spPr bwMode="auto">
          <a:xfrm>
            <a:off x="4427538" y="476250"/>
            <a:ext cx="4449762" cy="2087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Plantio de </a:t>
            </a:r>
          </a:p>
          <a:p>
            <a:pPr algn="ctr"/>
            <a:r>
              <a:rPr lang="pt-BR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120 </a:t>
            </a:r>
            <a:r>
              <a:rPr lang="pt-BR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árvores</a:t>
            </a:r>
          </a:p>
          <a:p>
            <a:pPr algn="ctr"/>
            <a:r>
              <a:rPr lang="pt-BR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na comunidade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Apresentação na tela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2011-07-13T20:05:08Z</dcterms:created>
  <dcterms:modified xsi:type="dcterms:W3CDTF">2011-07-13T20:06:35Z</dcterms:modified>
</cp:coreProperties>
</file>